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4.xml" ContentType="application/vnd.openxmlformats-officedocument.presentationml.notesSlide+xml"/>
  <Override PartName="/ppt/tags/tag37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4"/>
  </p:sldMasterIdLst>
  <p:notesMasterIdLst>
    <p:notesMasterId r:id="rId20"/>
  </p:notesMasterIdLst>
  <p:sldIdLst>
    <p:sldId id="256" r:id="rId5"/>
    <p:sldId id="266" r:id="rId6"/>
    <p:sldId id="267" r:id="rId7"/>
    <p:sldId id="257" r:id="rId8"/>
    <p:sldId id="268" r:id="rId9"/>
    <p:sldId id="258" r:id="rId10"/>
    <p:sldId id="259" r:id="rId11"/>
    <p:sldId id="260" r:id="rId12"/>
    <p:sldId id="269" r:id="rId13"/>
    <p:sldId id="264" r:id="rId14"/>
    <p:sldId id="270" r:id="rId15"/>
    <p:sldId id="262" r:id="rId16"/>
    <p:sldId id="261" r:id="rId17"/>
    <p:sldId id="265" r:id="rId18"/>
    <p:sldId id="271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90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82B23-0A5D-4EC4-9D29-B49B758CFDEE}" type="datetimeFigureOut">
              <a:rPr lang="en-CA" smtClean="0"/>
              <a:pPr/>
              <a:t>2017-05-04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14628-F1EA-471D-B251-22F697474A9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913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089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299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8184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38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9184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2145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0171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9948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4316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4817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258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2944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2912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428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4628-F1EA-471D-B251-22F697474A96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498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6815-9B49-4EE5-8753-C22284AA31C3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689A-D8A5-499A-86A0-1251A6FC53DE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DBF21-ACA8-4946-AA65-E5A1EBCF110D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4C6F-2E3C-458F-BF7B-C2B0564679FD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F1B1-FEBE-4420-89FC-C9BE2033D84B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E831B-2BFE-4438-85B8-B5F103371ADB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C64D-54BE-49D3-8D94-4FA9172B392E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9E39-2D14-4903-9167-657FC1653785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3A05-EAA0-4E69-A990-446102A7174E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3E41-E6C9-4828-90B6-55E06F78B0D3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9945-EAF4-4FE5-9824-BF9B021F4C87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18C6B85-1BFE-45E3-A426-EC2E60715A2B}" type="datetime1">
              <a:rPr lang="en-CA" smtClean="0"/>
              <a:pPr/>
              <a:t>2017-05-04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5D124AA-6729-473A-8759-757460F8D3D7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1.xml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wav"/><Relationship Id="rId4" Type="http://schemas.microsoft.com/office/2007/relationships/media" Target="../media/media2.wav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tags" Target="../tags/tag25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wav"/><Relationship Id="rId10" Type="http://schemas.openxmlformats.org/officeDocument/2006/relationships/image" Target="../media/image2.png"/><Relationship Id="rId4" Type="http://schemas.microsoft.com/office/2007/relationships/media" Target="../media/media11.wav"/><Relationship Id="rId9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wav"/><Relationship Id="rId7" Type="http://schemas.openxmlformats.org/officeDocument/2006/relationships/image" Target="../media/image18.emf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tags" Target="../tags/tag30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3.wav"/><Relationship Id="rId10" Type="http://schemas.openxmlformats.org/officeDocument/2006/relationships/image" Target="../media/image2.png"/><Relationship Id="rId4" Type="http://schemas.microsoft.com/office/2007/relationships/media" Target="../media/media13.wav"/><Relationship Id="rId9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33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4.wav"/><Relationship Id="rId10" Type="http://schemas.openxmlformats.org/officeDocument/2006/relationships/image" Target="../media/image2.png"/><Relationship Id="rId4" Type="http://schemas.microsoft.com/office/2007/relationships/media" Target="../media/media14.wav"/><Relationship Id="rId9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36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5.wav"/><Relationship Id="rId10" Type="http://schemas.openxmlformats.org/officeDocument/2006/relationships/image" Target="../media/image2.png"/><Relationship Id="rId4" Type="http://schemas.microsoft.com/office/2007/relationships/media" Target="../media/media15.wav"/><Relationship Id="rId9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wav"/><Relationship Id="rId7" Type="http://schemas.openxmlformats.org/officeDocument/2006/relationships/image" Target="../media/image4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openxmlformats.org/officeDocument/2006/relationships/image" Target="../media/image6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9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5.wav"/><Relationship Id="rId10" Type="http://schemas.openxmlformats.org/officeDocument/2006/relationships/image" Target="../media/image2.png"/><Relationship Id="rId4" Type="http://schemas.microsoft.com/office/2007/relationships/media" Target="../media/media5.wav"/><Relationship Id="rId9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12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6.wav"/><Relationship Id="rId10" Type="http://schemas.openxmlformats.org/officeDocument/2006/relationships/image" Target="../media/image2.png"/><Relationship Id="rId4" Type="http://schemas.microsoft.com/office/2007/relationships/media" Target="../media/media6.wav"/><Relationship Id="rId9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tags" Target="../tags/tag15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7.wav"/><Relationship Id="rId10" Type="http://schemas.openxmlformats.org/officeDocument/2006/relationships/image" Target="../media/image2.png"/><Relationship Id="rId4" Type="http://schemas.microsoft.com/office/2007/relationships/media" Target="../media/media7.wav"/><Relationship Id="rId9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wav"/><Relationship Id="rId7" Type="http://schemas.openxmlformats.org/officeDocument/2006/relationships/image" Target="../media/image12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wav"/><Relationship Id="rId7" Type="http://schemas.openxmlformats.org/officeDocument/2006/relationships/image" Target="../media/image13.em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22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0.wav"/><Relationship Id="rId10" Type="http://schemas.openxmlformats.org/officeDocument/2006/relationships/image" Target="../media/image2.png"/><Relationship Id="rId4" Type="http://schemas.microsoft.com/office/2007/relationships/media" Target="../media/media10.wav"/><Relationship Id="rId9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Case Presentation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Dustin</a:t>
            </a:r>
            <a:endParaRPr lang="en-CA" dirty="0"/>
          </a:p>
        </p:txBody>
      </p:sp>
      <p:pic>
        <p:nvPicPr>
          <p:cNvPr id="4" name="Slide 1 - Dustin_ A Case Presentation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9" y="6408985"/>
            <a:ext cx="243682" cy="2436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1209056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emal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44824"/>
            <a:ext cx="941865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Mal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7824" y="2460939"/>
            <a:ext cx="2277570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99592" y="5705273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P – Probe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10</a:t>
            </a:fld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495202" y="404664"/>
            <a:ext cx="8181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Student asks questions of the preceptor to help make some decisions before finalizing the plan.</a:t>
            </a:r>
            <a:endParaRPr lang="en-CA" dirty="0"/>
          </a:p>
        </p:txBody>
      </p:sp>
      <p:pic>
        <p:nvPicPr>
          <p:cNvPr id="16" name="Slide 10 - Probe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521" y="6408985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0337775"/>
      </p:ext>
    </p:extLst>
  </p:cSld>
  <p:clrMapOvr>
    <a:masterClrMapping/>
  </p:clrMapOvr>
  <p:transition spd="slow" advClick="0" advTm="180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l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67" y="2084998"/>
            <a:ext cx="1158936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06158" y="5538963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Plan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11</a:t>
            </a:fld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539552" y="40466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student provides the initial management plan.</a:t>
            </a:r>
            <a:endParaRPr lang="en-CA" dirty="0"/>
          </a:p>
        </p:txBody>
      </p:sp>
      <p:pic>
        <p:nvPicPr>
          <p:cNvPr id="6" name="Slide 11 - Pla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13" y="6480993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0675523"/>
      </p:ext>
    </p:extLst>
  </p:cSld>
  <p:clrMapOvr>
    <a:masterClrMapping/>
  </p:clrMapOvr>
  <p:transition spd="slow" advClick="0" advTm="15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12</a:t>
            </a:fld>
            <a:endParaRPr lang="en-CA"/>
          </a:p>
        </p:txBody>
      </p:sp>
      <p:pic>
        <p:nvPicPr>
          <p:cNvPr id="9" name="Femal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27" y="1916832"/>
            <a:ext cx="941865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Mal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1880" y="2276872"/>
            <a:ext cx="1257893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31999" y="404664"/>
            <a:ext cx="8072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Preceptor requires specific details of the plan before meeting with the patient, and confirms the plan is reasonable.</a:t>
            </a:r>
            <a:endParaRPr lang="en-CA" dirty="0"/>
          </a:p>
        </p:txBody>
      </p:sp>
      <p:pic>
        <p:nvPicPr>
          <p:cNvPr id="16" name="Slide 12 - Plan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8317" y="6408986"/>
            <a:ext cx="243681" cy="2436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5287049"/>
      </p:ext>
    </p:extLst>
  </p:cSld>
  <p:clrMapOvr>
    <a:masterClrMapping/>
  </p:clrMapOvr>
  <p:transition spd="slow" advClick="0" advTm="5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emal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916832"/>
            <a:ext cx="990975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Mal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3989" y="2348880"/>
            <a:ext cx="1374035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99592" y="5593214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S – Self-directed Learning 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13</a:t>
            </a:fld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459991" y="404664"/>
            <a:ext cx="8216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Preceptor prompts the student to discern what gaps exist in  student’s knowledge base and ensures there is a learning plan in place.</a:t>
            </a:r>
            <a:endParaRPr lang="en-CA" dirty="0"/>
          </a:p>
        </p:txBody>
      </p:sp>
      <p:pic>
        <p:nvPicPr>
          <p:cNvPr id="18" name="Slide 13 - Self-directed Learning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6310" y="6408985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664350"/>
      </p:ext>
    </p:extLst>
  </p:cSld>
  <p:clrMapOvr>
    <a:masterClrMapping/>
  </p:clrMapOvr>
  <p:transition spd="slow" advClick="0" advTm="7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14</a:t>
            </a:fld>
            <a:endParaRPr lang="en-CA"/>
          </a:p>
        </p:txBody>
      </p:sp>
      <p:pic>
        <p:nvPicPr>
          <p:cNvPr id="7" name="Femal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39271"/>
            <a:ext cx="1605670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Mal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816" y="1739271"/>
            <a:ext cx="1885123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9991" y="404664"/>
            <a:ext cx="821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student confirms the plan to study and discuss the next day.</a:t>
            </a:r>
            <a:endParaRPr lang="en-CA" dirty="0"/>
          </a:p>
        </p:txBody>
      </p:sp>
      <p:pic>
        <p:nvPicPr>
          <p:cNvPr id="17" name="Slide 14 - Self-directed Learning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3529" y="6336977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6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0"/>
    </mc:Choice>
    <mc:Fallback xmlns="">
      <p:transition spd="slow" advTm="12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15</a:t>
            </a:fld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1331640" y="1124744"/>
            <a:ext cx="648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This slide presentation was produced by </a:t>
            </a:r>
            <a:b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Saskatchewan Polytechnic in association with health science professionals across the province.</a:t>
            </a:r>
          </a:p>
          <a:p>
            <a:pPr algn="ctr"/>
            <a:endParaRPr lang="en-CA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Funding was provided 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by the Saskatchewan Ministry of Health via 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the Clinical 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Learning and </a:t>
            </a:r>
            <a:r>
              <a:rPr lang="en-CA" dirty="0" err="1">
                <a:solidFill>
                  <a:schemeClr val="accent6">
                    <a:lumMod val="75000"/>
                  </a:schemeClr>
                </a:solidFill>
              </a:rPr>
              <a:t>Interprofessional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 Practice Unit (CLIPP), Saskatchewan Academic Health Sciences Network (SAHSN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).</a:t>
            </a:r>
            <a:endParaRPr lang="en-CA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5800113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Preceptor: J. Cruise</a:t>
            </a:r>
          </a:p>
          <a:p>
            <a:r>
              <a:rPr lang="en-CA" sz="1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Student: D. Herperger</a:t>
            </a:r>
            <a:endParaRPr lang="en-CA" sz="1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5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emale 17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28" y="1700808"/>
            <a:ext cx="1288145" cy="39911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2</a:t>
            </a:fld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467544" y="40466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cs typeface="Arial" panose="020B0604020202020204" pitchFamily="34" charset="0"/>
              </a:rPr>
              <a:t>The preceptor …</a:t>
            </a:r>
            <a:endParaRPr lang="en-CA" dirty="0">
              <a:cs typeface="Arial" panose="020B0604020202020204" pitchFamily="34" charset="0"/>
            </a:endParaRPr>
          </a:p>
        </p:txBody>
      </p:sp>
      <p:pic>
        <p:nvPicPr>
          <p:cNvPr id="10" name="Slide 2 - Preceptor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863" y="6336977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11325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3</a:t>
            </a:fld>
            <a:endParaRPr lang="en-CA"/>
          </a:p>
        </p:txBody>
      </p:sp>
      <p:pic>
        <p:nvPicPr>
          <p:cNvPr id="7" name="Mal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3054" y="1714500"/>
            <a:ext cx="1257893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41809" y="5301208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S – Summarize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423987" y="404664"/>
            <a:ext cx="825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student presents the key points of the assessment of the patient.</a:t>
            </a:r>
            <a:endParaRPr lang="en-CA" dirty="0"/>
          </a:p>
        </p:txBody>
      </p:sp>
      <p:pic>
        <p:nvPicPr>
          <p:cNvPr id="13" name="Slide 3 - Summariz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306" y="6408985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0037916"/>
      </p:ext>
    </p:extLst>
  </p:cSld>
  <p:clrMapOvr>
    <a:masterClrMapping/>
  </p:clrMapOvr>
  <p:transition spd="slow" advTm="4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l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9912" y="2276872"/>
            <a:ext cx="1257893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Femal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121631"/>
            <a:ext cx="813926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4</a:t>
            </a:fld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531999" y="404664"/>
            <a:ext cx="807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preceptor asks for more information as required.</a:t>
            </a:r>
            <a:endParaRPr lang="en-CA" dirty="0"/>
          </a:p>
        </p:txBody>
      </p:sp>
      <p:pic>
        <p:nvPicPr>
          <p:cNvPr id="16" name="Slide 4 - Summarize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8318" y="6336977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6636460"/>
      </p:ext>
    </p:extLst>
  </p:cSld>
  <p:clrMapOvr>
    <a:masterClrMapping/>
  </p:clrMapOvr>
  <p:transition spd="slow" advClick="0" advTm="2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5</a:t>
            </a:fld>
            <a:endParaRPr lang="en-CA"/>
          </a:p>
        </p:txBody>
      </p:sp>
      <p:pic>
        <p:nvPicPr>
          <p:cNvPr id="8" name="Mal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9438" y="2276872"/>
            <a:ext cx="1885123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Femal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916832"/>
            <a:ext cx="990975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7544" y="40466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preceptor continues to ask questions to encourage the student to make decisions.</a:t>
            </a:r>
            <a:endParaRPr lang="en-CA" dirty="0"/>
          </a:p>
        </p:txBody>
      </p:sp>
      <p:pic>
        <p:nvPicPr>
          <p:cNvPr id="11" name="Slide 5 - Summarize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3863" y="6408985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6242599"/>
      </p:ext>
    </p:extLst>
  </p:cSld>
  <p:clrMapOvr>
    <a:masterClrMapping/>
  </p:clrMapOvr>
  <p:transition spd="slow" advClick="0" advTm="71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l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0823" y="2204864"/>
            <a:ext cx="1694362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99592" y="5382508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N – Narrow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6</a:t>
            </a:fld>
            <a:endParaRPr lang="en-CA"/>
          </a:p>
        </p:txBody>
      </p:sp>
      <p:pic>
        <p:nvPicPr>
          <p:cNvPr id="6" name="Femal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00808"/>
            <a:ext cx="1183732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67544" y="40466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preceptor asks for the differential and helps to focus the student to narrow that down to a reasonable number.</a:t>
            </a:r>
            <a:endParaRPr lang="en-CA" dirty="0"/>
          </a:p>
        </p:txBody>
      </p:sp>
      <p:pic>
        <p:nvPicPr>
          <p:cNvPr id="16" name="Slide 6 - Narrow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3529" y="6336977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621783"/>
      </p:ext>
    </p:extLst>
  </p:cSld>
  <p:clrMapOvr>
    <a:masterClrMapping/>
  </p:clrMapOvr>
  <p:transition spd="slow" advClick="0" advTm="24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l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64" y="2142485"/>
            <a:ext cx="1310169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99592" y="5581241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A</a:t>
            </a:r>
            <a:r>
              <a:rPr lang="en-CA" dirty="0" smtClean="0"/>
              <a:t> – Analyze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7</a:t>
            </a:fld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423194" y="404664"/>
            <a:ext cx="825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student analyzes the differential based on the data gathered, beginning to rule in and out reasonable possibilities.</a:t>
            </a:r>
            <a:endParaRPr lang="en-CA" dirty="0"/>
          </a:p>
        </p:txBody>
      </p:sp>
      <p:pic>
        <p:nvPicPr>
          <p:cNvPr id="13" name="Slide 7 - Analyz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2089" y="6336977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2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8</a:t>
            </a:fld>
            <a:endParaRPr lang="en-CA"/>
          </a:p>
        </p:txBody>
      </p:sp>
      <p:pic>
        <p:nvPicPr>
          <p:cNvPr id="5" name="Femal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20888"/>
            <a:ext cx="1115858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95202" y="404664"/>
            <a:ext cx="8181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Preceptor asks questions to glean further information about what the student is thinking, without judging.</a:t>
            </a:r>
            <a:endParaRPr lang="en-CA" dirty="0"/>
          </a:p>
        </p:txBody>
      </p:sp>
      <p:pic>
        <p:nvPicPr>
          <p:cNvPr id="13" name="Slide 8 - Analyz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9" y="6408985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30527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l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5976" y="1988840"/>
            <a:ext cx="1374035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Dustin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124AA-6729-473A-8759-757460F8D3D7}" type="slidenum">
              <a:rPr lang="en-CA" smtClean="0"/>
              <a:pPr/>
              <a:t>9</a:t>
            </a:fld>
            <a:endParaRPr lang="en-CA"/>
          </a:p>
        </p:txBody>
      </p:sp>
      <p:pic>
        <p:nvPicPr>
          <p:cNvPr id="2" name="Femal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56792"/>
            <a:ext cx="1183732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3194" y="404664"/>
            <a:ext cx="825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preceptor continues to encourage the student to think critically about decisions.</a:t>
            </a:r>
            <a:endParaRPr lang="en-CA" dirty="0"/>
          </a:p>
        </p:txBody>
      </p:sp>
      <p:pic>
        <p:nvPicPr>
          <p:cNvPr id="16" name="Slide 9 - Analyze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521" y="6408985"/>
            <a:ext cx="243682" cy="243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2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0"/>
    </mc:Choice>
    <mc:Fallback xmlns="">
      <p:transition spd="slow" advClick="0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REFERENCE_ID" val="3d70f39e-0364-4ff6-893a-6613653acbc6"/>
  <p:tag name="ARTICULATE_META_COURSE_ID" val="4ZCasssRvT7_course_id"/>
  <p:tag name="ARTICULATE_META_NAME" val="jaycee"/>
  <p:tag name="ARTICULATE_META_NAME_SET" val="True"/>
  <p:tag name="ARTICULATE_SLIDE_COUNT" val="15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TAG_BACKING_FORM_KEY" val="1315460-c:\users\jaycee\dropbox\jaycee_share\sahsn\dustin case presentation.pptx"/>
  <p:tag name="ARTICULATE_PRESENTER_VERSION" val="7"/>
  <p:tag name="ARTICULATE_USED_PAGE_ORIENTATION" val="1"/>
  <p:tag name="ARTICULATE_USED_PAGE_SIZE" val="1"/>
  <p:tag name="ARTICULATE_META_DESCRIPTION" val="Case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8"/>
  <p:tag name="ARTICULATE_AUDIO_RECORDED" val="1"/>
  <p:tag name="ANNOTATION_COUNT" val="0"/>
  <p:tag name="ORIGINAL_AUDIO_FILEPATH" val="C:\Users\jaycee\Documents\archive SASHN\audio\student\3_Recording_2017-04-30-210651.m4a"/>
  <p:tag name="ELAPSEDTIME" val="17.342"/>
  <p:tag name="ARTICULATE_TITLE_TAG" val="Summarize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06289446-8c8f-4cbe-a806-6f435a56e50e.emf"/>
  <p:tag name="ARTICULATE_CHARACTER_TYPE" val="illustrated"/>
  <p:tag name="ARTICULATE_CHARACTER_ID" val="Male 15"/>
  <p:tag name="ARTICULATE_CHARACTER_EXPRESSION" val="m15/m15_6_asking_head_side_standing.wmf"/>
  <p:tag name="ARTICULATE_CHARACTER_POSE" val="m15/m15_18_gesture_body_side_standing.wmf"/>
  <p:tag name="ARTICULATE_CHARACTER_FLIP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f0e63679-b55c-4e2a-88c8-788c29b2d63f.emf"/>
  <p:tag name="ARTICULATE_CHARACTER_TYPE" val="illustrated"/>
  <p:tag name="ARTICULATE_CHARACTER_ID" val="Female 17"/>
  <p:tag name="ARTICULATE_CHARACTER_EXPRESSION" val="17/f17_6_asking_head_side_standing.wmf"/>
  <p:tag name="ARTICULATE_CHARACTER_POSE" val="17/f17_1_neutral_body_side_standing.wmf"/>
  <p:tag name="ARTICULATE_CHARACTER_FLIP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8"/>
  <p:tag name="ARTICULATE_AUDIO_RECORDED" val="1"/>
  <p:tag name="ANNOTATION_COUNT" val="0"/>
  <p:tag name="ARTICULATE_TITLE_TAG" val="Narrow"/>
  <p:tag name="ELAPSEDTIME" val="24.942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2e6f6fe7-8ffc-4ec9-88e7-b4d337e93c08.emf"/>
  <p:tag name="ARTICULATE_CHARACTER_TYPE" val="illustrated"/>
  <p:tag name="ARTICULATE_CHARACTER_ID" val="Male 15"/>
  <p:tag name="ARTICULATE_CHARACTER_EXPRESSION" val="m15/m15_11_alarmed_head_side_standing.wmf"/>
  <p:tag name="ARTICULATE_CHARACTER_POSE" val="m15/m15_5_suprised_body_side_standing.wmf"/>
  <p:tag name="ARTICULATE_CHARACTER_FLIP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91777d76-adbf-479c-8421-0026f626a19c.emf"/>
  <p:tag name="ARTICULATE_CHARACTER_TYPE" val="illustrated"/>
  <p:tag name="ARTICULATE_CHARACTER_ID" val="Female 17"/>
  <p:tag name="ARTICULATE_CHARACTER_EXPRESSION" val="17/f17_11_alarmed_head_side_standing.wmf"/>
  <p:tag name="ARTICULATE_CHARACTER_POSE" val="17/f17_10_confused_body_side_standing.wmf"/>
  <p:tag name="ARTICULATE_CHARACTER_FLIP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9"/>
  <p:tag name="ARTICULATE_AUDIO_RECORDED" val="1"/>
  <p:tag name="ANNOTATION_COUNT" val="0"/>
  <p:tag name="ARTICULATE_TITLE_TAG" val="Analyze"/>
  <p:tag name="ELAPSEDTIME" val="22.302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2d2424af-9eeb-448d-82c9-5a59ce0c5d40.emf"/>
  <p:tag name="ARTICULATE_CHARACTER_TYPE" val="illustrated"/>
  <p:tag name="ARTICULATE_CHARACTER_ID" val="Male 15"/>
  <p:tag name="ARTICULATE_CHARACTER_EXPRESSION" val="m15/m15_6_asking_head_front_standing.wmf"/>
  <p:tag name="ARTICULATE_CHARACTER_POSE" val="m15/m15_8_stressed_body_front_standing.wmf"/>
  <p:tag name="ARTICULATE_CHARACTER_FLIP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0"/>
  <p:tag name="ARTICULATE_AUDIO_RECORDED" val="1"/>
  <p:tag name="ANNOTATION_COUNT" val="0"/>
  <p:tag name="ARTICULATE_TITLE_TAG" val="Analyze"/>
  <p:tag name="ELAPSEDTIME" val="3.912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c0d0090c-5013-4667-944f-7bbbf7965736.emf"/>
  <p:tag name="ARTICULATE_CHARACTER_TYPE" val="illustrated"/>
  <p:tag name="ARTICULATE_CHARACTER_ID" val="Female 17"/>
  <p:tag name="ARTICULATE_CHARACTER_EXPRESSION" val="17/f17_10_confused_head_front_standing.wmf"/>
  <p:tag name="ARTICULATE_CHARACTER_POSE" val="17/f17_10_confused_body_front_standing.wmf"/>
  <p:tag name="ARTICULATE_CHARACTER_FLIP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6"/>
  <p:tag name="ARTICULATE_AUDIO_RECORDED" val="1"/>
  <p:tag name="ANNOTATION_COUNT" val="0"/>
  <p:tag name="ORIGINAL_AUDIO_FILEPATH" val="C:\Users\jaycee\Documents\archive SASHN\audio\Janice\final_comment_2017-04-30-213118.m4a"/>
  <p:tag name="ELAPSEDTIME" val="4.042"/>
  <p:tag name="ARTICULATE_TITLE_TAG" val="Dustin: A Case Presentation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9"/>
  <p:tag name="ARTICULATE_AUDIO_RECORDED" val="1"/>
  <p:tag name="ANNOTATION_COUNT" val="0"/>
  <p:tag name="ARTICULATE_TITLE_TAG" val="Analyze"/>
  <p:tag name="ELAPSEDTIME" val="67.632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4e4be3f6-4bc7-4918-95d7-33e86222a552.emf"/>
  <p:tag name="ARTICULATE_CHARACTER_TYPE" val="illustrated"/>
  <p:tag name="ARTICULATE_CHARACTER_ID" val="Male 15"/>
  <p:tag name="ARTICULATE_CHARACTER_EXPRESSION" val="m15/m15_9_worried_head_side_standing.wmf"/>
  <p:tag name="ARTICULATE_CHARACTER_POSE" val="m15/m15_10_confused_body_side_standing.wmf"/>
  <p:tag name="ARTICULATE_CHARACTER_FLIP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e40b2f45-fc76-4fbb-a726-46ad22730d76.emf"/>
  <p:tag name="ARTICULATE_CHARACTER_TYPE" val="illustrated"/>
  <p:tag name="ARTICULATE_CHARACTER_ID" val="Female 17"/>
  <p:tag name="ARTICULATE_CHARACTER_EXPRESSION" val="17/f17_10_confused_head_side_standing.wmf"/>
  <p:tag name="ARTICULATE_CHARACTER_POSE" val="17/f17_10_confused_body_side_standing.wmf"/>
  <p:tag name="ARTICULATE_CHARACTER_FLIP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4"/>
  <p:tag name="ARTICULATE_AUDIO_RECORDED" val="1"/>
  <p:tag name="ANNOTATION_COUNT" val="0"/>
  <p:tag name="ARTICULATE_TITLE_TAG" val="Probe"/>
  <p:tag name="ELAPSEDTIME" val="19.352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d98f0c41-c043-4811-b8b1-9e6cee64fd48.emf"/>
  <p:tag name="ARTICULATE_CHARACTER_TYPE" val="illustrated"/>
  <p:tag name="ARTICULATE_CHARACTER_ID" val="Female 17"/>
  <p:tag name="ARTICULATE_CHARACTER_EXPRESSION" val="17/f17_3_talking_head_side_standing.wmf"/>
  <p:tag name="ARTICULATE_CHARACTER_POSE" val="17/f17_9_worried_body_side_standing.wmf"/>
  <p:tag name="ARTICULATE_CHARACTER_FLIP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dbfc87dc-2986-4813-a562-245e6ddc40b5.emf"/>
  <p:tag name="ARTICULATE_CHARACTER_TYPE" val="illustrated"/>
  <p:tag name="ARTICULATE_CHARACTER_ID" val="Male 15"/>
  <p:tag name="ARTICULATE_CHARACTER_EXPRESSION" val="m15/m15_10_confused_head_side_standing.wmf"/>
  <p:tag name="ARTICULATE_CHARACTER_POSE" val="m15/m15_6_asking_body_side_standing.wmf"/>
  <p:tag name="ARTICULATE_CHARACTER_FLIP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0"/>
  <p:tag name="ARTICULATE_AUDIO_RECORDED" val="1"/>
  <p:tag name="ANNOTATION_COUNT" val="0"/>
  <p:tag name="ARTICULATE_TITLE_TAG" val="Plan"/>
  <p:tag name="ELAPSEDTIME" val="16.142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38f77a6c-7e42-4230-9928-3c969026026d.emf"/>
  <p:tag name="ARTICULATE_CHARACTER_TYPE" val="illustrated"/>
  <p:tag name="ARTICULATE_CHARACTER_ID" val="Male 15"/>
  <p:tag name="ARTICULATE_CHARACTER_EXPRESSION" val="m15/m15_4_thinking_head_front_standing.wmf"/>
  <p:tag name="ARTICULATE_CHARACTER_POSE" val="m15/m15_4_thinking_body_front_standing.wmf"/>
  <p:tag name="ARTICULATE_CHARACTER_FLIP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2"/>
  <p:tag name="ARTICULATE_AUDIO_RECORDED" val="1"/>
  <p:tag name="ANNOTATION_COUNT" val="0"/>
  <p:tag name="ARTICULATE_TITLE_TAG" val="Plan"/>
  <p:tag name="ELAPSEDTIME" val="57.182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d98f0c41-c043-4811-b8b1-9e6cee64fd48.emf"/>
  <p:tag name="ARTICULATE_CHARACTER_TYPE" val="illustrated"/>
  <p:tag name="ARTICULATE_CHARACTER_ID" val="Female 17"/>
  <p:tag name="ARTICULATE_CHARACTER_EXPRESSION" val="17/f17_3_talking_head_side_standing.wmf"/>
  <p:tag name="ARTICULATE_CHARACTER_POSE" val="17/f17_9_worried_body_side_standing.wmf"/>
  <p:tag name="ARTICULATE_CHARACTER_FLIP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6"/>
  <p:tag name="ARTICULATE_AUDIO_RECORDED" val="1"/>
  <p:tag name="ANNOTATION_COUNT" val="0"/>
  <p:tag name="ARTICULATE_TITLE_TAG" val="Preceptor"/>
  <p:tag name="ORIGINAL_AUDIO_FILEPATH" val="C:\Users\jaycee\Documents\archive SASHN\audio\Janice\Recording_2017-04-30-212556.m4a"/>
  <p:tag name="ELAPSEDTIME" val="5.062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0fa94efa-44e4-4313-a7c8-b91ae12cf8da.emf"/>
  <p:tag name="ARTICULATE_CHARACTER_TYPE" val="illustrated"/>
  <p:tag name="ARTICULATE_CHARACTER_ID" val="Male 15"/>
  <p:tag name="ARTICULATE_CHARACTER_EXPRESSION" val="m15/m15_3_talking_head_side_standing.wmf"/>
  <p:tag name="ARTICULATE_CHARACTER_POSE" val="m15/m15_2_happy_body_side_standing.wmf"/>
  <p:tag name="ARTICULATE_CHARACTER_FLIP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1"/>
  <p:tag name="ARTICULATE_AUDIO_RECORDED" val="1"/>
  <p:tag name="ANNOTATION_COUNT" val="0"/>
  <p:tag name="ARTICULATE_TITLE_TAG" val="Self-directed Learning"/>
  <p:tag name="ELAPSEDTIME" val="7.962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f0e63679-b55c-4e2a-88c8-788c29b2d63f.emf"/>
  <p:tag name="ARTICULATE_CHARACTER_TYPE" val="illustrated"/>
  <p:tag name="ARTICULATE_CHARACTER_ID" val="Female 17"/>
  <p:tag name="ARTICULATE_CHARACTER_EXPRESSION" val="17/f17_6_asking_head_side_standing.wmf"/>
  <p:tag name="ARTICULATE_CHARACTER_POSE" val="17/f17_1_neutral_body_side_standing.wmf"/>
  <p:tag name="ARTICULATE_CHARACTER_FLIP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4e4be3f6-4bc7-4918-95d7-33e86222a552.emf"/>
  <p:tag name="ARTICULATE_CHARACTER_TYPE" val="illustrated"/>
  <p:tag name="ARTICULATE_CHARACTER_ID" val="Male 15"/>
  <p:tag name="ARTICULATE_CHARACTER_EXPRESSION" val="m15/m15_9_worried_head_side_standing.wmf"/>
  <p:tag name="ARTICULATE_CHARACTER_POSE" val="m15/m15_10_confused_body_side_standing.wmf"/>
  <p:tag name="ARTICULATE_CHARACTER_FLIP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5"/>
  <p:tag name="ARTICULATE_AUDIO_RECORDED" val="1"/>
  <p:tag name="ANNOTATION_COUNT" val="0"/>
  <p:tag name="ARTICULATE_TITLE_TAG" val="Self-directed Learning"/>
  <p:tag name="ELAPSEDTIME" val="12.142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2923f0fa-3557-440b-b7e7-cbf3a82ce51f.emf"/>
  <p:tag name="ARTICULATE_CHARACTER_TYPE" val="illustrated"/>
  <p:tag name="ARTICULATE_CHARACTER_ID" val="Female 17"/>
  <p:tag name="ARTICULATE_CHARACTER_EXPRESSION" val="17/f17_2_happy_head_front_standing.wmf"/>
  <p:tag name="ARTICULATE_CHARACTER_POSE" val="17/f17_18_gesture_body_front_standing.wmf"/>
  <p:tag name="ARTICULATE_CHARACTER_FLIP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9b33b107-628d-4009-89ba-11d971b2f5e4.emf"/>
  <p:tag name="ARTICULATE_CHARACTER_TYPE" val="illustrated"/>
  <p:tag name="ARTICULATE_CHARACTER_ID" val="Male 15"/>
  <p:tag name="ARTICULATE_CHARACTER_EXPRESSION" val="m15/m15_3_talking_head_side_standing.wmf"/>
  <p:tag name="ARTICULATE_CHARACTER_POSE" val="m15/m15_18_gesture_body_side_standing.wmf"/>
  <p:tag name="ARTICULATE_CHARACTER_FLIP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1"/>
  <p:tag name="ARTICULATE_AUDIO_RECORDED" val="1"/>
  <p:tag name="ANNOTATION_COUNT" val="0"/>
  <p:tag name="ARTICULATE_TITLE_TAG" val="End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7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1faae809-c2ce-4e97-80b4-3c60eac460e6.emf"/>
  <p:tag name="ARTICULATE_CHARACTER_TYPE" val="illustrated"/>
  <p:tag name="ARTICULATE_CHARACTER_ID" val="Female 17"/>
  <p:tag name="ARTICULATE_CHARACTER_EXPRESSION" val="17/f17_6_asking_head_front_standing.wmf"/>
  <p:tag name="ARTICULATE_CHARACTER_POSE" val="17/f17_1_neutral_body_front_standing.wmf"/>
  <p:tag name="ARTICULATE_CHARACTER_FLIP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7"/>
  <p:tag name="ARTICULATE_AUDIO_RECORDED" val="1"/>
  <p:tag name="ANNOTATION_COUNT" val="0"/>
  <p:tag name="ARTICULATE_TITLE_TAG" val="Summarize"/>
  <p:tag name="ORIGINAL_AUDIO_FILEPATH" val="C:\Users\jaycee\Documents\archive SASHN\audio\student\2_Recording_2017-04-30-210516.m4a"/>
  <p:tag name="ELAPSEDTIME" val="48.432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0fa94efa-44e4-4313-a7c8-b91ae12cf8da.emf"/>
  <p:tag name="ARTICULATE_CHARACTER_TYPE" val="illustrated"/>
  <p:tag name="ARTICULATE_CHARACTER_ID" val="Male 15"/>
  <p:tag name="ARTICULATE_CHARACTER_EXPRESSION" val="m15/m15_3_talking_head_side_standing.wmf"/>
  <p:tag name="ARTICULATE_CHARACTER_POSE" val="m15/m15_2_happy_body_side_standing.wmf"/>
  <p:tag name="ARTICULATE_CHARACTER_FLIP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7"/>
  <p:tag name="ARTICULATE_AUDIO_RECORDED" val="1"/>
  <p:tag name="ANNOTATION_COUNT" val="0"/>
  <p:tag name="ARTICULATE_TITLE_TAG" val="Summarize"/>
  <p:tag name="ORIGINAL_AUDIO_FILEPATH" val="C:\Users\jaycee\Documents\archive SASHN\audio\Janice\Recording_2017-04-30-212638.m4a"/>
  <p:tag name="ELAPSEDTIME" val="24.422"/>
  <p:tag name="ARTICULATE_NAV_LEVEL" val="1"/>
  <p:tag name="ARTICULATE_SLIDE_PRESENTER_GUID" val="dbe6a26f-2d2b-48ad-addf-11b9d5ad5340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0fa94efa-44e4-4313-a7c8-b91ae12cf8da.emf"/>
  <p:tag name="ARTICULATE_CHARACTER_TYPE" val="illustrated"/>
  <p:tag name="ARTICULATE_CHARACTER_ID" val="Male 15"/>
  <p:tag name="ARTICULATE_CHARACTER_EXPRESSION" val="m15/m15_3_talking_head_side_standing.wmf"/>
  <p:tag name="ARTICULATE_CHARACTER_POSE" val="m15/m15_2_happy_body_side_standing.wmf"/>
  <p:tag name="ARTICULATE_CHARACTER_FLIP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98af94a9-58b9-4c0c-ab79-2bbfdacae2f4.emf"/>
  <p:tag name="ARTICULATE_CHARACTER_TYPE" val="illustrated"/>
  <p:tag name="ARTICULATE_CHARACTER_ID" val="Female 17"/>
  <p:tag name="ARTICULATE_CHARACTER_EXPRESSION" val="17/f17_3_talking_head_side_standing.wmf"/>
  <p:tag name="ARTICULATE_CHARACTER_POSE" val="17/f17_7_disappointed_body_side_standing.wmf"/>
  <p:tag name="ARTICULATE_CHARACTER_FLIP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53B710C0F1FB4F89E656DED371F5CB" ma:contentTypeVersion="0" ma:contentTypeDescription="Create a new document." ma:contentTypeScope="" ma:versionID="7cadfd96d3b6d389bcc3e6cc0fc9a88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ae53d147369609339da0000e6a4a43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51E709-9C55-474A-BA87-693F0E4797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77C1F5-BD25-47CB-9BDB-E3DDEC830928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5CE4B43-7501-4C17-829A-EAFB1FF168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13804</TotalTime>
  <Words>269</Words>
  <Application>Microsoft Office PowerPoint</Application>
  <PresentationFormat>On-screen Show (4:3)</PresentationFormat>
  <Paragraphs>69</Paragraphs>
  <Slides>15</Slides>
  <Notes>15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Apothecary</vt:lpstr>
      <vt:lpstr>Dustin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Saskatchewan Polytechnic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Dustin: A Case Presentation</dc:title>
  <dc:subject>Medical Case</dc:subject>
  <dc:creator>jaycee;J. Bruce</dc:creator>
  <cp:keywords>Preceptor Professional Development</cp:keywords>
  <cp:lastModifiedBy>jaycee</cp:lastModifiedBy>
  <cp:revision>221</cp:revision>
  <dcterms:created xsi:type="dcterms:W3CDTF">2016-12-21T21:47:00Z</dcterms:created>
  <dcterms:modified xsi:type="dcterms:W3CDTF">2017-05-04T17:11:26Z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Presentation2</vt:lpwstr>
  </property>
  <property fmtid="{D5CDD505-2E9C-101B-9397-08002B2CF9AE}" pid="3" name="ContentTypeId">
    <vt:lpwstr>0x010100D353B710C0F1FB4F89E656DED371F5CB</vt:lpwstr>
  </property>
  <property fmtid="{D5CDD505-2E9C-101B-9397-08002B2CF9AE}" pid="4" name="ArticulateProjectVersion">
    <vt:lpwstr>7</vt:lpwstr>
  </property>
  <property fmtid="{D5CDD505-2E9C-101B-9397-08002B2CF9AE}" pid="5" name="ArticulateUseProject">
    <vt:lpwstr>1</vt:lpwstr>
  </property>
  <property fmtid="{D5CDD505-2E9C-101B-9397-08002B2CF9AE}" pid="6" name="ArticulateGUID">
    <vt:lpwstr>BDD637E7-E2D3-4F15-871A-02E8AC60F38B</vt:lpwstr>
  </property>
  <property fmtid="{D5CDD505-2E9C-101B-9397-08002B2CF9AE}" pid="7" name="ArticulateProjectFull">
    <vt:lpwstr>C:\Users\jaycee\Dropbox\jaycee_share\SAHSN\Dustin Case Presentation.ppta</vt:lpwstr>
  </property>
</Properties>
</file>